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ae7305c598b473d" /><Relationship Type="http://schemas.openxmlformats.org/officeDocument/2006/relationships/extended-properties" Target="/docProps/app.xml" Id="Rfc3cf92b2e8642e0" /><Relationship Type="http://schemas.openxmlformats.org/officeDocument/2006/relationships/officeDocument" Target="/ppt/presentation.xml" Id="R085a2ec44f6b4b1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419c3002015411c"/>
  </p:sldMasterIdLst>
  <p:notesMasterIdLst>
    <p:notesMasterId xmlns:r="http://schemas.openxmlformats.org/officeDocument/2006/relationships" r:id="R7cb0cb11de0f4772"/>
  </p:notesMasterIdLst>
  <p:sldIdLst>
    <p:sldId xmlns:r="http://schemas.openxmlformats.org/officeDocument/2006/relationships" id="256" r:id="R59f53cf6bc5c43a1"/>
    <p:sldId xmlns:r="http://schemas.openxmlformats.org/officeDocument/2006/relationships" id="257" r:id="R6337566662f34c8f"/>
  </p:sldIdLst>
  <p:sldSz cx="5334000" cy="756285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e3e843bca004f37" /><Relationship Type="http://schemas.openxmlformats.org/officeDocument/2006/relationships/slideMaster" Target="/ppt/slideMasters/slideMaster1.xml" Id="R9419c3002015411c" /><Relationship Type="http://schemas.openxmlformats.org/officeDocument/2006/relationships/notesMaster" Target="/ppt/notesMasters/notesMaster1.xml" Id="R7cb0cb11de0f4772" /><Relationship Type="http://schemas.openxmlformats.org/officeDocument/2006/relationships/presProps" Target="/ppt/presProps.xml" Id="R76eaf7c1759d4915" /><Relationship Type="http://schemas.openxmlformats.org/officeDocument/2006/relationships/tableStyles" Target="/ppt/tableStyles.xml" Id="R39ec5e53c0c1419a" /><Relationship Type="http://schemas.openxmlformats.org/officeDocument/2006/relationships/slide" Target="/ppt/slides/slide1.xml" Id="R59f53cf6bc5c43a1" /><Relationship Type="http://schemas.openxmlformats.org/officeDocument/2006/relationships/slide" Target="/ppt/slides/slide2.xml" Id="R6337566662f34c8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b3f7cd45aef494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144a45c64df4a70" /><Relationship Type="http://schemas.openxmlformats.org/officeDocument/2006/relationships/notesMaster" Target="/ppt/notesMasters/notesMaster1.xml" Id="R4dd9d292ff7f443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cf5d3eab7d84216" /><Relationship Type="http://schemas.openxmlformats.org/officeDocument/2006/relationships/notesMaster" Target="/ppt/notesMasters/notesMaster1.xml" Id="Rd90b5b5e54fe42a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574ba4a70204ad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9abce655ba24430" /><Relationship Type="http://schemas.openxmlformats.org/officeDocument/2006/relationships/slideLayout" Target="/ppt/slideLayouts/slideLayout1.xml" Id="R61355b3ed695433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1355b3ed695433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4219f030a64dbf" /><Relationship Type="http://schemas.openxmlformats.org/officeDocument/2006/relationships/notesSlide" Target="/ppt/notesSlides/notesSlide1.xml" Id="R2b36de34ee6f454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63168da45a4910" /><Relationship Type="http://schemas.openxmlformats.org/officeDocument/2006/relationships/notesSlide" Target="/ppt/notesSlides/notesSlide2.xml" Id="R93722266bd2d440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9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top-accent">
            <a:extLst xmlns:a="http://schemas.openxmlformats.org/drawingml/2006/main">
              <a:ext uri="{FF2B5EF4-FFF2-40B4-BE49-F238E27FC236}">
                <a16:creationId xmlns:a16="http://schemas.microsoft.com/office/drawing/2014/main" id="{CE1A055C-DF2A-4829-A515-836609C78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5334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B77A"/>
          </a:solidFill>
          <a:ln xmlns:a="http://schemas.openxmlformats.org/drawingml/2006/main" w="0">
            <a:solidFill>
              <a:srgbClr val="19B77A"/>
            </a:solidFill>
            <a:prstDash val="solid"/>
          </a:ln>
        </p:spPr>
      </p:sp>
      <p:sp>
        <p:nvSpPr>
          <p:cNvPr id="2" name="brand-mark">
            <a:extLst xmlns:a="http://schemas.openxmlformats.org/drawingml/2006/main">
              <a:ext uri="{FF2B5EF4-FFF2-40B4-BE49-F238E27FC236}">
                <a16:creationId xmlns:a16="http://schemas.microsoft.com/office/drawing/2014/main" id="{2DB71D92-1C6B-41E8-BC46-DAAD63B86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257175"/>
            <a:ext cx="2667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9B77A"/>
          </a:solidFill>
          <a:ln xmlns:a="http://schemas.openxmlformats.org/drawingml/2006/main" w="0">
            <a:solidFill>
              <a:srgbClr val="19B77A"/>
            </a:solidFill>
            <a:prstDash val="solid"/>
          </a:ln>
        </p:spPr>
      </p:sp>
      <p:sp>
        <p:nvSpPr>
          <p:cNvPr id="3" name="brand-mark-symbol">
            <a:extLst xmlns:a="http://schemas.openxmlformats.org/drawingml/2006/main">
              <a:ext uri="{FF2B5EF4-FFF2-40B4-BE49-F238E27FC236}">
                <a16:creationId xmlns:a16="http://schemas.microsoft.com/office/drawing/2014/main" id="{F5311B5E-3958-41C5-AB68-DE1912490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257175"/>
            <a:ext cx="266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2A23"/>
                </a:solidFill>
              </a:defRPr>
            </a:pPr>
            <a:r>
              <a:rPr sz="1350" b="1">
                <a:solidFill>
                  <a:srgbClr val="102A23"/>
                </a:solidFill>
              </a:rPr>
              <a:t>$</a:t>
            </a:r>
          </a:p>
        </p:txBody>
      </p:sp>
      <p:sp>
        <p:nvSpPr>
          <p:cNvPr id="4" name="brand-name">
            <a:extLst xmlns:a="http://schemas.openxmlformats.org/drawingml/2006/main">
              <a:ext uri="{FF2B5EF4-FFF2-40B4-BE49-F238E27FC236}">
                <a16:creationId xmlns:a16="http://schemas.microsoft.com/office/drawing/2014/main" id="{753CFC8E-5D3C-41CB-827C-CC69606DE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76225"/>
            <a:ext cx="2095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2A23"/>
                </a:solidFill>
              </a:defRPr>
            </a:pPr>
            <a:r>
              <a:rPr sz="1500" b="1">
                <a:solidFill>
                  <a:srgbClr val="102A23"/>
                </a:solidFill>
              </a:rPr>
              <a:t>SoloPropinas</a:t>
            </a:r>
          </a:p>
        </p:txBody>
      </p:sp>
      <p:sp>
        <p:nvSpPr>
          <p:cNvPr id="5" name="front-eyebrow">
            <a:extLst xmlns:a="http://schemas.openxmlformats.org/drawingml/2006/main">
              <a:ext uri="{FF2B5EF4-FFF2-40B4-BE49-F238E27FC236}">
                <a16:creationId xmlns:a16="http://schemas.microsoft.com/office/drawing/2014/main" id="{F0CE4120-209A-4152-8625-B809B0BC2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8001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07553D"/>
                </a:solidFill>
              </a:defRPr>
            </a:pPr>
            <a:r>
              <a:rPr sz="1125" b="1">
                <a:solidFill>
                  <a:srgbClr val="07553D"/>
                </a:solidFill>
              </a:rPr>
              <a:t>PARA MOZOS Y MOZAS</a:t>
            </a:r>
          </a:p>
        </p:txBody>
      </p:sp>
      <p:sp>
        <p:nvSpPr>
          <p:cNvPr id="6" name="front-headline">
            <a:extLst xmlns:a="http://schemas.openxmlformats.org/drawingml/2006/main">
              <a:ext uri="{FF2B5EF4-FFF2-40B4-BE49-F238E27FC236}">
                <a16:creationId xmlns:a16="http://schemas.microsoft.com/office/drawing/2014/main" id="{FB3AA4FC-0402-4BA5-8A5B-7A465DDA4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066800"/>
            <a:ext cx="47625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225" b="1">
                <a:solidFill>
                  <a:srgbClr val="102A23"/>
                </a:solidFill>
              </a:defRPr>
            </a:pPr>
            <a:r>
              <a:rPr sz="3225" b="1">
                <a:solidFill>
                  <a:srgbClr val="102A23"/>
                </a:solidFill>
              </a:rPr>
              <a:t>Cobrá sí o sí</a:t>
            </a:r>
          </a:p>
          <a:p xmlns:a="http://schemas.openxmlformats.org/drawingml/2006/main">
            <a:pPr algn="l">
              <a:defRPr sz="3225" b="1">
                <a:solidFill>
                  <a:srgbClr val="102A23"/>
                </a:solidFill>
              </a:defRPr>
            </a:pPr>
            <a:r>
              <a:rPr sz="3225" b="1">
                <a:solidFill>
                  <a:srgbClr val="102A23"/>
                </a:solidFill>
              </a:rPr>
              <a:t>tus propinas</a:t>
            </a:r>
          </a:p>
        </p:txBody>
      </p:sp>
      <p:sp>
        <p:nvSpPr>
          <p:cNvPr id="7" name="front-subhead">
            <a:extLst xmlns:a="http://schemas.openxmlformats.org/drawingml/2006/main">
              <a:ext uri="{FF2B5EF4-FFF2-40B4-BE49-F238E27FC236}">
                <a16:creationId xmlns:a16="http://schemas.microsoft.com/office/drawing/2014/main" id="{C134A013-E8AE-4D60-B77A-63027F96E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2152650"/>
            <a:ext cx="4572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553D"/>
                </a:solidFill>
              </a:defRPr>
            </a:pPr>
            <a:r>
              <a:rPr sz="1500" b="0">
                <a:solidFill>
                  <a:srgbClr val="07553D"/>
                </a:solidFill>
              </a:rPr>
              <a:t>Tu QR es personal, permanente y siempre está listo para cobrar.</a:t>
            </a:r>
          </a:p>
        </p:txBody>
      </p:sp>
      <p:sp>
        <p:nvSpPr>
          <p:cNvPr id="8" name="steps-band">
            <a:extLst xmlns:a="http://schemas.openxmlformats.org/drawingml/2006/main">
              <a:ext uri="{FF2B5EF4-FFF2-40B4-BE49-F238E27FC236}">
                <a16:creationId xmlns:a16="http://schemas.microsoft.com/office/drawing/2014/main" id="{B63356FE-7A8E-40FB-9C64-29B70A577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914650"/>
            <a:ext cx="5334000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solidFill>
              <a:srgbClr val="FFFFFF"/>
            </a:solidFill>
            <a:prstDash val="solid"/>
          </a:ln>
        </p:spPr>
      </p:sp>
      <p:sp>
        <p:nvSpPr>
          <p:cNvPr id="9" name="steps-title">
            <a:extLst xmlns:a="http://schemas.openxmlformats.org/drawingml/2006/main">
              <a:ext uri="{FF2B5EF4-FFF2-40B4-BE49-F238E27FC236}">
                <a16:creationId xmlns:a16="http://schemas.microsoft.com/office/drawing/2014/main" id="{B13D5E53-690D-4C30-8718-D325F9A75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3105150"/>
            <a:ext cx="285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02A23"/>
                </a:solidFill>
              </a:defRPr>
            </a:pPr>
            <a:r>
              <a:rPr sz="1725" b="1">
                <a:solidFill>
                  <a:srgbClr val="102A23"/>
                </a:solidFill>
              </a:rPr>
              <a:t>Es así de simple</a:t>
            </a:r>
          </a:p>
        </p:txBody>
      </p:sp>
      <p:sp>
        <p:nvSpPr>
          <p:cNvPr id="10" name="step-1-number">
            <a:extLst xmlns:a="http://schemas.openxmlformats.org/drawingml/2006/main">
              <a:ext uri="{FF2B5EF4-FFF2-40B4-BE49-F238E27FC236}">
                <a16:creationId xmlns:a16="http://schemas.microsoft.com/office/drawing/2014/main" id="{A913BAC3-6933-4A96-BC30-8E18E6678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3562350"/>
            <a:ext cx="400050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DF769"/>
          </a:solidFill>
          <a:ln xmlns:a="http://schemas.openxmlformats.org/drawingml/2006/main" w="0">
            <a:solidFill>
              <a:srgbClr val="DDF769"/>
            </a:solidFill>
            <a:prstDash val="solid"/>
          </a:ln>
        </p:spPr>
      </p:sp>
      <p:sp>
        <p:nvSpPr>
          <p:cNvPr id="11" name="step-1-number-text">
            <a:extLst xmlns:a="http://schemas.openxmlformats.org/drawingml/2006/main">
              <a:ext uri="{FF2B5EF4-FFF2-40B4-BE49-F238E27FC236}">
                <a16:creationId xmlns:a16="http://schemas.microsoft.com/office/drawing/2014/main" id="{8E0EF500-6B3A-4807-8F54-9BF0C1115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3571875"/>
            <a:ext cx="4000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102A23"/>
                </a:solidFill>
              </a:defRPr>
            </a:pPr>
            <a:r>
              <a:rPr sz="1650" b="1">
                <a:solidFill>
                  <a:srgbClr val="102A23"/>
                </a:solidFill>
              </a:rPr>
              <a:t>1</a:t>
            </a:r>
          </a:p>
        </p:txBody>
      </p:sp>
      <p:sp>
        <p:nvSpPr>
          <p:cNvPr id="12" name="step-1-title">
            <a:extLst xmlns:a="http://schemas.openxmlformats.org/drawingml/2006/main">
              <a:ext uri="{FF2B5EF4-FFF2-40B4-BE49-F238E27FC236}">
                <a16:creationId xmlns:a16="http://schemas.microsoft.com/office/drawing/2014/main" id="{E646DCAD-B4B3-4AFE-B52F-48B07F207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552825"/>
            <a:ext cx="4000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02A23"/>
                </a:solidFill>
              </a:defRPr>
            </a:pPr>
            <a:r>
              <a:rPr sz="1425" b="1">
                <a:solidFill>
                  <a:srgbClr val="102A23"/>
                </a:solidFill>
              </a:rPr>
              <a:t>Descargá SoloPropinas</a:t>
            </a:r>
          </a:p>
        </p:txBody>
      </p:sp>
      <p:sp>
        <p:nvSpPr>
          <p:cNvPr id="13" name="step-1-body">
            <a:extLst xmlns:a="http://schemas.openxmlformats.org/drawingml/2006/main">
              <a:ext uri="{FF2B5EF4-FFF2-40B4-BE49-F238E27FC236}">
                <a16:creationId xmlns:a16="http://schemas.microsoft.com/office/drawing/2014/main" id="{AC4E79E8-B7F9-410E-BF01-18003D466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800475"/>
            <a:ext cx="4000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527067"/>
                </a:solidFill>
              </a:defRPr>
            </a:pPr>
            <a:r>
              <a:rPr sz="1125" b="0">
                <a:solidFill>
                  <a:srgbClr val="527067"/>
                </a:solidFill>
              </a:rPr>
              <a:t>Te ayudamos a instalarla acá mismo.</a:t>
            </a:r>
          </a:p>
        </p:txBody>
      </p:sp>
      <p:sp>
        <p:nvSpPr>
          <p:cNvPr id="14" name="step-2-number">
            <a:extLst xmlns:a="http://schemas.openxmlformats.org/drawingml/2006/main">
              <a:ext uri="{FF2B5EF4-FFF2-40B4-BE49-F238E27FC236}">
                <a16:creationId xmlns:a16="http://schemas.microsoft.com/office/drawing/2014/main" id="{93AB50D7-4572-4F3C-8A04-D1B12E764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4238625"/>
            <a:ext cx="400050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DF769"/>
          </a:solidFill>
          <a:ln xmlns:a="http://schemas.openxmlformats.org/drawingml/2006/main" w="0">
            <a:solidFill>
              <a:srgbClr val="DDF769"/>
            </a:solidFill>
            <a:prstDash val="solid"/>
          </a:ln>
        </p:spPr>
      </p:sp>
      <p:sp>
        <p:nvSpPr>
          <p:cNvPr id="15" name="step-2-number-text">
            <a:extLst xmlns:a="http://schemas.openxmlformats.org/drawingml/2006/main">
              <a:ext uri="{FF2B5EF4-FFF2-40B4-BE49-F238E27FC236}">
                <a16:creationId xmlns:a16="http://schemas.microsoft.com/office/drawing/2014/main" id="{5156CA80-D719-405B-86FB-12BA8F472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4248150"/>
            <a:ext cx="4000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102A23"/>
                </a:solidFill>
              </a:defRPr>
            </a:pPr>
            <a:r>
              <a:rPr sz="1650" b="1">
                <a:solidFill>
                  <a:srgbClr val="102A23"/>
                </a:solidFill>
              </a:rPr>
              <a:t>2</a:t>
            </a:r>
          </a:p>
        </p:txBody>
      </p:sp>
      <p:sp>
        <p:nvSpPr>
          <p:cNvPr id="16" name="step-2-title">
            <a:extLst xmlns:a="http://schemas.openxmlformats.org/drawingml/2006/main">
              <a:ext uri="{FF2B5EF4-FFF2-40B4-BE49-F238E27FC236}">
                <a16:creationId xmlns:a16="http://schemas.microsoft.com/office/drawing/2014/main" id="{96ED3476-B6DF-4169-ACF7-CD5E0F80E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229100"/>
            <a:ext cx="4000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02A23"/>
                </a:solidFill>
              </a:defRPr>
            </a:pPr>
            <a:r>
              <a:rPr sz="1425" b="1">
                <a:solidFill>
                  <a:srgbClr val="102A23"/>
                </a:solidFill>
              </a:rPr>
              <a:t>Creá tu QR personal</a:t>
            </a:r>
          </a:p>
        </p:txBody>
      </p:sp>
      <p:sp>
        <p:nvSpPr>
          <p:cNvPr id="17" name="step-2-body">
            <a:extLst xmlns:a="http://schemas.openxmlformats.org/drawingml/2006/main">
              <a:ext uri="{FF2B5EF4-FFF2-40B4-BE49-F238E27FC236}">
                <a16:creationId xmlns:a16="http://schemas.microsoft.com/office/drawing/2014/main" id="{8D3E973E-5A55-4778-8A8B-8A60AAE1D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476750"/>
            <a:ext cx="4000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527067"/>
                </a:solidFill>
              </a:defRPr>
            </a:pPr>
            <a:r>
              <a:rPr sz="1125" b="0">
                <a:solidFill>
                  <a:srgbClr val="527067"/>
                </a:solidFill>
              </a:rPr>
              <a:t>Lo armamos con vos y queda para siempre.</a:t>
            </a:r>
          </a:p>
        </p:txBody>
      </p:sp>
      <p:sp>
        <p:nvSpPr>
          <p:cNvPr id="18" name="step-3-number">
            <a:extLst xmlns:a="http://schemas.openxmlformats.org/drawingml/2006/main">
              <a:ext uri="{FF2B5EF4-FFF2-40B4-BE49-F238E27FC236}">
                <a16:creationId xmlns:a16="http://schemas.microsoft.com/office/drawing/2014/main" id="{D8CDD2DC-64CC-4A16-B698-ACD78FFDA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4914900"/>
            <a:ext cx="400050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DF769"/>
          </a:solidFill>
          <a:ln xmlns:a="http://schemas.openxmlformats.org/drawingml/2006/main" w="0">
            <a:solidFill>
              <a:srgbClr val="DDF769"/>
            </a:solidFill>
            <a:prstDash val="solid"/>
          </a:ln>
        </p:spPr>
      </p:sp>
      <p:sp>
        <p:nvSpPr>
          <p:cNvPr id="19" name="step-3-number-text">
            <a:extLst xmlns:a="http://schemas.openxmlformats.org/drawingml/2006/main">
              <a:ext uri="{FF2B5EF4-FFF2-40B4-BE49-F238E27FC236}">
                <a16:creationId xmlns:a16="http://schemas.microsoft.com/office/drawing/2014/main" id="{EE7BD942-FFCE-4FBD-853E-CE5BC128F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4924425"/>
            <a:ext cx="4000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102A23"/>
                </a:solidFill>
              </a:defRPr>
            </a:pPr>
            <a:r>
              <a:rPr sz="1650" b="1">
                <a:solidFill>
                  <a:srgbClr val="102A23"/>
                </a:solidFill>
              </a:rPr>
              <a:t>3</a:t>
            </a:r>
          </a:p>
        </p:txBody>
      </p:sp>
      <p:sp>
        <p:nvSpPr>
          <p:cNvPr id="20" name="step-3-title">
            <a:extLst xmlns:a="http://schemas.openxmlformats.org/drawingml/2006/main">
              <a:ext uri="{FF2B5EF4-FFF2-40B4-BE49-F238E27FC236}">
                <a16:creationId xmlns:a16="http://schemas.microsoft.com/office/drawing/2014/main" id="{44C7F2F6-BD2C-496E-811A-C6F2272C8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05375"/>
            <a:ext cx="4000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02A23"/>
                </a:solidFill>
              </a:defRPr>
            </a:pPr>
            <a:r>
              <a:rPr sz="1425" b="1">
                <a:solidFill>
                  <a:srgbClr val="102A23"/>
                </a:solidFill>
              </a:rPr>
              <a:t>Mostralo y recibí propinas</a:t>
            </a:r>
          </a:p>
        </p:txBody>
      </p:sp>
      <p:sp>
        <p:nvSpPr>
          <p:cNvPr id="21" name="step-3-body">
            <a:extLst xmlns:a="http://schemas.openxmlformats.org/drawingml/2006/main">
              <a:ext uri="{FF2B5EF4-FFF2-40B4-BE49-F238E27FC236}">
                <a16:creationId xmlns:a16="http://schemas.microsoft.com/office/drawing/2014/main" id="{82220A23-ECBF-47B5-BEBA-54F6199C8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153025"/>
            <a:ext cx="4000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527067"/>
                </a:solidFill>
              </a:defRPr>
            </a:pPr>
            <a:r>
              <a:rPr sz="1125" b="0">
                <a:solidFill>
                  <a:srgbClr val="527067"/>
                </a:solidFill>
              </a:rPr>
              <a:t>El cliente escanea, elige el monto y listo.</a:t>
            </a:r>
          </a:p>
        </p:txBody>
      </p:sp>
      <p:sp>
        <p:nvSpPr>
          <p:cNvPr id="22" name="free-band">
            <a:extLst xmlns:a="http://schemas.openxmlformats.org/drawingml/2006/main">
              <a:ext uri="{FF2B5EF4-FFF2-40B4-BE49-F238E27FC236}">
                <a16:creationId xmlns:a16="http://schemas.microsoft.com/office/drawing/2014/main" id="{F6EC33CF-1916-45DD-881F-FA07DAAAC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5734050"/>
            <a:ext cx="4762500" cy="62865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E8F6EF"/>
          </a:solidFill>
          <a:ln xmlns:a="http://schemas.openxmlformats.org/drawingml/2006/main" w="0">
            <a:solidFill>
              <a:srgbClr val="E8F6EF"/>
            </a:solidFill>
            <a:prstDash val="solid"/>
          </a:ln>
        </p:spPr>
      </p:sp>
      <p:sp>
        <p:nvSpPr>
          <p:cNvPr id="23" name="free-message">
            <a:extLst xmlns:a="http://schemas.openxmlformats.org/drawingml/2006/main">
              <a:ext uri="{FF2B5EF4-FFF2-40B4-BE49-F238E27FC236}">
                <a16:creationId xmlns:a16="http://schemas.microsoft.com/office/drawing/2014/main" id="{7B5E03B9-9AC4-4700-B394-B81C6B4BE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905500"/>
            <a:ext cx="44196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07553D"/>
                </a:solidFill>
              </a:defRPr>
            </a:pPr>
            <a:r>
              <a:rPr sz="1275" b="1">
                <a:solidFill>
                  <a:srgbClr val="07553D"/>
                </a:solidFill>
              </a:rPr>
              <a:t>GRATIS · SIN VUELTAS · FÁCIL DE USAR</a:t>
            </a:r>
          </a:p>
        </p:txBody>
      </p:sp>
      <p:sp>
        <p:nvSpPr>
          <p:cNvPr id="24" name="qr-placeholder">
            <a:extLst xmlns:a="http://schemas.openxmlformats.org/drawingml/2006/main">
              <a:ext uri="{FF2B5EF4-FFF2-40B4-BE49-F238E27FC236}">
                <a16:creationId xmlns:a16="http://schemas.microsoft.com/office/drawing/2014/main" id="{66A413AE-E3E6-4F86-BA8E-ABDC890FB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6381750"/>
            <a:ext cx="1066800" cy="1066800"/>
          </a:xfrm>
          <a:prstGeom xmlns:a="http://schemas.openxmlformats.org/drawingml/2006/main" prst="roundRect">
            <a:avLst>
              <a:gd name="adj" fmla="val 1071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38100">
            <a:solidFill>
              <a:srgbClr val="19B77A"/>
            </a:solidFill>
            <a:prstDash val="solid"/>
          </a:ln>
        </p:spPr>
      </p:sp>
      <p:sp>
        <p:nvSpPr>
          <p:cNvPr id="25" name="qr-inner">
            <a:extLst xmlns:a="http://schemas.openxmlformats.org/drawingml/2006/main">
              <a:ext uri="{FF2B5EF4-FFF2-40B4-BE49-F238E27FC236}">
                <a16:creationId xmlns:a16="http://schemas.microsoft.com/office/drawing/2014/main" id="{7E4EEE2C-9DFB-4B2E-B0F8-C536678D9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96050"/>
            <a:ext cx="838200" cy="83820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FFF9EE"/>
          </a:solidFill>
          <a:ln xmlns:a="http://schemas.openxmlformats.org/drawingml/2006/main" w="0">
            <a:solidFill>
              <a:srgbClr val="FFF9EE"/>
            </a:solidFill>
            <a:prstDash val="solid"/>
          </a:ln>
        </p:spPr>
      </p:sp>
      <p:sp>
        <p:nvSpPr>
          <p:cNvPr id="26" name="qr-label">
            <a:extLst xmlns:a="http://schemas.openxmlformats.org/drawingml/2006/main">
              <a:ext uri="{FF2B5EF4-FFF2-40B4-BE49-F238E27FC236}">
                <a16:creationId xmlns:a16="http://schemas.microsoft.com/office/drawing/2014/main" id="{26119743-975D-4B10-8567-B91DC0946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705600"/>
            <a:ext cx="7239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102A23"/>
                </a:solidFill>
              </a:defRPr>
            </a:pPr>
            <a:r>
              <a:rPr sz="1275" b="1">
                <a:solidFill>
                  <a:srgbClr val="102A23"/>
                </a:solidFill>
              </a:rPr>
              <a:t>PEGÁ ACÁ</a:t>
            </a:r>
          </a:p>
          <a:p xmlns:a="http://schemas.openxmlformats.org/drawingml/2006/main">
            <a:pPr algn="ctr">
              <a:defRPr sz="1275" b="1">
                <a:solidFill>
                  <a:srgbClr val="102A23"/>
                </a:solidFill>
              </a:defRPr>
            </a:pPr>
            <a:r>
              <a:rPr sz="1275" b="1">
                <a:solidFill>
                  <a:srgbClr val="102A23"/>
                </a:solidFill>
              </a:rPr>
              <a:t>EL QR</a:t>
            </a:r>
          </a:p>
        </p:txBody>
      </p:sp>
      <p:sp>
        <p:nvSpPr>
          <p:cNvPr id="27" name="front-cta">
            <a:extLst xmlns:a="http://schemas.openxmlformats.org/drawingml/2006/main">
              <a:ext uri="{FF2B5EF4-FFF2-40B4-BE49-F238E27FC236}">
                <a16:creationId xmlns:a16="http://schemas.microsoft.com/office/drawing/2014/main" id="{8D909351-16DC-473E-BB1D-2355D8B45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6438900"/>
            <a:ext cx="33337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02A23"/>
                </a:solidFill>
              </a:defRPr>
            </a:pPr>
            <a:r>
              <a:rPr sz="1725" b="1">
                <a:solidFill>
                  <a:srgbClr val="102A23"/>
                </a:solidFill>
              </a:rPr>
              <a:t>Escaneá y empezá hoy</a:t>
            </a:r>
          </a:p>
        </p:txBody>
      </p:sp>
      <p:sp>
        <p:nvSpPr>
          <p:cNvPr id="28" name="front-support">
            <a:extLst xmlns:a="http://schemas.openxmlformats.org/drawingml/2006/main">
              <a:ext uri="{FF2B5EF4-FFF2-40B4-BE49-F238E27FC236}">
                <a16:creationId xmlns:a16="http://schemas.microsoft.com/office/drawing/2014/main" id="{15009BF0-4742-46D2-BCDA-A4F25640C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6781800"/>
            <a:ext cx="33813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527067"/>
                </a:solidFill>
              </a:defRPr>
            </a:pPr>
            <a:r>
              <a:rPr sz="1125" b="0">
                <a:solidFill>
                  <a:srgbClr val="527067"/>
                </a:solidFill>
              </a:rPr>
              <a:t>Si querés, nuestro equipo te ayuda a dejar todo funcionando y a imprimir tu QR.</a:t>
            </a:r>
          </a:p>
        </p:txBody>
      </p:sp>
    </p:spTree>
    <p:extLst>
      <p:ext uri="{BB962C8B-B14F-4D97-AF65-F5344CB8AC3E}">
        <p14:creationId xmlns:p14="http://schemas.microsoft.com/office/powerpoint/2010/main" val="69914180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7553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back-top-accent">
            <a:extLst xmlns:a="http://schemas.openxmlformats.org/drawingml/2006/main">
              <a:ext uri="{FF2B5EF4-FFF2-40B4-BE49-F238E27FC236}">
                <a16:creationId xmlns:a16="http://schemas.microsoft.com/office/drawing/2014/main" id="{E42630FA-7821-4F00-9FD8-7D75CA4BC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5334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769"/>
          </a:solidFill>
          <a:ln xmlns:a="http://schemas.openxmlformats.org/drawingml/2006/main" w="0">
            <a:solidFill>
              <a:srgbClr val="DDF769"/>
            </a:solidFill>
            <a:prstDash val="solid"/>
          </a:ln>
        </p:spPr>
      </p:sp>
      <p:sp>
        <p:nvSpPr>
          <p:cNvPr id="2" name="brand-mark">
            <a:extLst xmlns:a="http://schemas.openxmlformats.org/drawingml/2006/main">
              <a:ext uri="{FF2B5EF4-FFF2-40B4-BE49-F238E27FC236}">
                <a16:creationId xmlns:a16="http://schemas.microsoft.com/office/drawing/2014/main" id="{F17FE2A1-23EC-4A57-8D97-1D70FCFEB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257175"/>
            <a:ext cx="2667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DF769"/>
          </a:solidFill>
          <a:ln xmlns:a="http://schemas.openxmlformats.org/drawingml/2006/main" w="0">
            <a:solidFill>
              <a:srgbClr val="DDF769"/>
            </a:solidFill>
            <a:prstDash val="solid"/>
          </a:ln>
        </p:spPr>
      </p:sp>
      <p:sp>
        <p:nvSpPr>
          <p:cNvPr id="3" name="brand-mark-symbol">
            <a:extLst xmlns:a="http://schemas.openxmlformats.org/drawingml/2006/main">
              <a:ext uri="{FF2B5EF4-FFF2-40B4-BE49-F238E27FC236}">
                <a16:creationId xmlns:a16="http://schemas.microsoft.com/office/drawing/2014/main" id="{EF50EEE9-4B88-4231-A7DD-670609D2D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257175"/>
            <a:ext cx="266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2A23"/>
                </a:solidFill>
              </a:defRPr>
            </a:pPr>
            <a:r>
              <a:rPr sz="1350" b="1">
                <a:solidFill>
                  <a:srgbClr val="102A23"/>
                </a:solidFill>
              </a:rPr>
              <a:t>$</a:t>
            </a:r>
          </a:p>
        </p:txBody>
      </p:sp>
      <p:sp>
        <p:nvSpPr>
          <p:cNvPr id="4" name="brand-name">
            <a:extLst xmlns:a="http://schemas.openxmlformats.org/drawingml/2006/main">
              <a:ext uri="{FF2B5EF4-FFF2-40B4-BE49-F238E27FC236}">
                <a16:creationId xmlns:a16="http://schemas.microsoft.com/office/drawing/2014/main" id="{F2981F65-DB09-4FE3-9D32-45EDFE771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76225"/>
            <a:ext cx="2095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SoloPropinas</a:t>
            </a:r>
          </a:p>
        </p:txBody>
      </p:sp>
      <p:sp>
        <p:nvSpPr>
          <p:cNvPr id="5" name="back-eyebrow">
            <a:extLst xmlns:a="http://schemas.openxmlformats.org/drawingml/2006/main">
              <a:ext uri="{FF2B5EF4-FFF2-40B4-BE49-F238E27FC236}">
                <a16:creationId xmlns:a16="http://schemas.microsoft.com/office/drawing/2014/main" id="{E9DC9E36-8F77-4832-BF7C-7E5801BE2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800100"/>
            <a:ext cx="342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DDF769"/>
                </a:solidFill>
              </a:defRPr>
            </a:pPr>
            <a:r>
              <a:rPr sz="1125" b="1">
                <a:solidFill>
                  <a:srgbClr val="DDF769"/>
                </a:solidFill>
              </a:rPr>
              <a:t>PARA GERENTES Y ENCARGADOS</a:t>
            </a:r>
          </a:p>
        </p:txBody>
      </p:sp>
      <p:sp>
        <p:nvSpPr>
          <p:cNvPr id="6" name="back-headline">
            <a:extLst xmlns:a="http://schemas.openxmlformats.org/drawingml/2006/main">
              <a:ext uri="{FF2B5EF4-FFF2-40B4-BE49-F238E27FC236}">
                <a16:creationId xmlns:a16="http://schemas.microsoft.com/office/drawing/2014/main" id="{E8C2FAE2-381F-46DE-B6DA-B5D4AAF68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085850"/>
            <a:ext cx="476250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FFFFFF"/>
                </a:solidFill>
              </a:defRPr>
            </a:pPr>
            <a:r>
              <a:rPr sz="2625" b="1">
                <a:solidFill>
                  <a:srgbClr val="FFFFFF"/>
                </a:solidFill>
              </a:rPr>
              <a:t>Un gesto simple que puede mejorar el día de todo tu equipo</a:t>
            </a:r>
          </a:p>
        </p:txBody>
      </p:sp>
      <p:sp>
        <p:nvSpPr>
          <p:cNvPr id="7" name="back-subhead">
            <a:extLst xmlns:a="http://schemas.openxmlformats.org/drawingml/2006/main">
              <a:ext uri="{FF2B5EF4-FFF2-40B4-BE49-F238E27FC236}">
                <a16:creationId xmlns:a16="http://schemas.microsoft.com/office/drawing/2014/main" id="{8B8E6651-7C7F-4185-B87E-0E5F43CD0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2266950"/>
            <a:ext cx="4667250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E8F6EF"/>
                </a:solidFill>
              </a:defRPr>
            </a:pPr>
            <a:r>
              <a:rPr sz="1425" b="0">
                <a:solidFill>
                  <a:srgbClr val="E8F6EF"/>
                </a:solidFill>
              </a:rPr>
              <a:t>Ayudá a que cada mozo cobre sus propinas, incluso cuando el cliente no tiene efectivo.</a:t>
            </a:r>
          </a:p>
        </p:txBody>
      </p:sp>
      <p:sp>
        <p:nvSpPr>
          <p:cNvPr id="8" name="benefits-surface">
            <a:extLst xmlns:a="http://schemas.openxmlformats.org/drawingml/2006/main">
              <a:ext uri="{FF2B5EF4-FFF2-40B4-BE49-F238E27FC236}">
                <a16:creationId xmlns:a16="http://schemas.microsoft.com/office/drawing/2014/main" id="{7EC7494C-73F2-4317-8C24-36D65D0A9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3067050"/>
            <a:ext cx="4762500" cy="2362200"/>
          </a:xfrm>
          <a:prstGeom xmlns:a="http://schemas.openxmlformats.org/drawingml/2006/main" prst="roundRect">
            <a:avLst>
              <a:gd name="adj" fmla="val 645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solidFill>
              <a:srgbClr val="FFFFFF"/>
            </a:solidFill>
            <a:prstDash val="solid"/>
          </a:ln>
        </p:spPr>
      </p:sp>
      <p:sp>
        <p:nvSpPr>
          <p:cNvPr id="9" name="benefit-1-dot">
            <a:extLst xmlns:a="http://schemas.openxmlformats.org/drawingml/2006/main">
              <a:ext uri="{FF2B5EF4-FFF2-40B4-BE49-F238E27FC236}">
                <a16:creationId xmlns:a16="http://schemas.microsoft.com/office/drawing/2014/main" id="{3EF1B3EB-6FD4-42A7-B1C2-AF3141F55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52800"/>
            <a:ext cx="171450" cy="171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9B77A"/>
          </a:solidFill>
          <a:ln xmlns:a="http://schemas.openxmlformats.org/drawingml/2006/main" w="0">
            <a:solidFill>
              <a:srgbClr val="19B77A"/>
            </a:solidFill>
            <a:prstDash val="solid"/>
          </a:ln>
        </p:spPr>
      </p:sp>
      <p:sp>
        <p:nvSpPr>
          <p:cNvPr id="10" name="benefit-1-title">
            <a:extLst xmlns:a="http://schemas.openxmlformats.org/drawingml/2006/main">
              <a:ext uri="{FF2B5EF4-FFF2-40B4-BE49-F238E27FC236}">
                <a16:creationId xmlns:a16="http://schemas.microsoft.com/office/drawing/2014/main" id="{96F5025C-81BC-45B1-B811-8E4CBD90D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286125"/>
            <a:ext cx="3905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02A23"/>
                </a:solidFill>
              </a:defRPr>
            </a:pPr>
            <a:r>
              <a:rPr sz="1425" b="1">
                <a:solidFill>
                  <a:srgbClr val="102A23"/>
                </a:solidFill>
              </a:rPr>
              <a:t>Más oportunidades de propina</a:t>
            </a:r>
          </a:p>
        </p:txBody>
      </p:sp>
      <p:sp>
        <p:nvSpPr>
          <p:cNvPr id="11" name="benefit-1-body">
            <a:extLst xmlns:a="http://schemas.openxmlformats.org/drawingml/2006/main">
              <a:ext uri="{FF2B5EF4-FFF2-40B4-BE49-F238E27FC236}">
                <a16:creationId xmlns:a16="http://schemas.microsoft.com/office/drawing/2014/main" id="{315F6E8D-07DC-4662-8842-2B6A5920E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562350"/>
            <a:ext cx="3810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527067"/>
                </a:solidFill>
              </a:defRPr>
            </a:pPr>
            <a:r>
              <a:rPr sz="1125" b="0">
                <a:solidFill>
                  <a:srgbClr val="527067"/>
                </a:solidFill>
              </a:rPr>
              <a:t>El equipo también puede cobrar cuando falta efectivo.</a:t>
            </a:r>
          </a:p>
        </p:txBody>
      </p:sp>
      <p:sp>
        <p:nvSpPr>
          <p:cNvPr id="12" name="benefit-2-dot">
            <a:extLst xmlns:a="http://schemas.openxmlformats.org/drawingml/2006/main">
              <a:ext uri="{FF2B5EF4-FFF2-40B4-BE49-F238E27FC236}">
                <a16:creationId xmlns:a16="http://schemas.microsoft.com/office/drawing/2014/main" id="{D4CC5B24-222A-4549-A644-88328C12C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057650"/>
            <a:ext cx="171450" cy="171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9B77A"/>
          </a:solidFill>
          <a:ln xmlns:a="http://schemas.openxmlformats.org/drawingml/2006/main" w="0">
            <a:solidFill>
              <a:srgbClr val="19B77A"/>
            </a:solidFill>
            <a:prstDash val="solid"/>
          </a:ln>
        </p:spPr>
      </p:sp>
      <p:sp>
        <p:nvSpPr>
          <p:cNvPr id="13" name="benefit-2-title">
            <a:extLst xmlns:a="http://schemas.openxmlformats.org/drawingml/2006/main">
              <a:ext uri="{FF2B5EF4-FFF2-40B4-BE49-F238E27FC236}">
                <a16:creationId xmlns:a16="http://schemas.microsoft.com/office/drawing/2014/main" id="{46912F87-D7D3-4F5E-95E7-DAE01630D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990975"/>
            <a:ext cx="3905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02A23"/>
                </a:solidFill>
              </a:defRPr>
            </a:pPr>
            <a:r>
              <a:rPr sz="1425" b="1">
                <a:solidFill>
                  <a:srgbClr val="102A23"/>
                </a:solidFill>
              </a:rPr>
              <a:t>Una mejor experiencia</a:t>
            </a:r>
          </a:p>
        </p:txBody>
      </p:sp>
      <p:sp>
        <p:nvSpPr>
          <p:cNvPr id="14" name="benefit-2-body">
            <a:extLst xmlns:a="http://schemas.openxmlformats.org/drawingml/2006/main">
              <a:ext uri="{FF2B5EF4-FFF2-40B4-BE49-F238E27FC236}">
                <a16:creationId xmlns:a16="http://schemas.microsoft.com/office/drawing/2014/main" id="{74A839B1-3FCF-4539-876C-0114AF4B7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267200"/>
            <a:ext cx="3810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527067"/>
                </a:solidFill>
              </a:defRPr>
            </a:pPr>
            <a:r>
              <a:rPr sz="1125" b="0">
                <a:solidFill>
                  <a:srgbClr val="527067"/>
                </a:solidFill>
              </a:rPr>
              <a:t>El pago es rápido, simple y cómodo para el cliente.</a:t>
            </a:r>
          </a:p>
        </p:txBody>
      </p:sp>
      <p:sp>
        <p:nvSpPr>
          <p:cNvPr id="15" name="benefit-3-dot">
            <a:extLst xmlns:a="http://schemas.openxmlformats.org/drawingml/2006/main">
              <a:ext uri="{FF2B5EF4-FFF2-40B4-BE49-F238E27FC236}">
                <a16:creationId xmlns:a16="http://schemas.microsoft.com/office/drawing/2014/main" id="{FA2C63B1-6D27-41A5-A682-C1FA1BA59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762500"/>
            <a:ext cx="171450" cy="171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9B77A"/>
          </a:solidFill>
          <a:ln xmlns:a="http://schemas.openxmlformats.org/drawingml/2006/main" w="0">
            <a:solidFill>
              <a:srgbClr val="19B77A"/>
            </a:solidFill>
            <a:prstDash val="solid"/>
          </a:ln>
        </p:spPr>
      </p:sp>
      <p:sp>
        <p:nvSpPr>
          <p:cNvPr id="16" name="benefit-3-title">
            <a:extLst xmlns:a="http://schemas.openxmlformats.org/drawingml/2006/main">
              <a:ext uri="{FF2B5EF4-FFF2-40B4-BE49-F238E27FC236}">
                <a16:creationId xmlns:a16="http://schemas.microsoft.com/office/drawing/2014/main" id="{558C02F9-2A29-44C8-BF26-946E8F66A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695825"/>
            <a:ext cx="3905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02A23"/>
                </a:solidFill>
              </a:defRPr>
            </a:pPr>
            <a:r>
              <a:rPr sz="1425" b="1">
                <a:solidFill>
                  <a:srgbClr val="102A23"/>
                </a:solidFill>
              </a:rPr>
              <a:t>Más reseñas, sin presión</a:t>
            </a:r>
          </a:p>
        </p:txBody>
      </p:sp>
      <p:sp>
        <p:nvSpPr>
          <p:cNvPr id="17" name="benefit-3-body">
            <a:extLst xmlns:a="http://schemas.openxmlformats.org/drawingml/2006/main">
              <a:ext uri="{FF2B5EF4-FFF2-40B4-BE49-F238E27FC236}">
                <a16:creationId xmlns:a16="http://schemas.microsoft.com/office/drawing/2014/main" id="{02D30595-51E2-4F66-B104-5EB5CEFE8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72050"/>
            <a:ext cx="38100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527067"/>
                </a:solidFill>
              </a:defRPr>
            </a:pPr>
            <a:r>
              <a:rPr sz="1125" b="0">
                <a:solidFill>
                  <a:srgbClr val="527067"/>
                </a:solidFill>
              </a:rPr>
              <a:t>Podés invitar a dejar una reseña en Google sin condicionar la propina.</a:t>
            </a:r>
          </a:p>
        </p:txBody>
      </p:sp>
      <p:sp>
        <p:nvSpPr>
          <p:cNvPr id="18" name="back-principle">
            <a:extLst xmlns:a="http://schemas.openxmlformats.org/drawingml/2006/main">
              <a:ext uri="{FF2B5EF4-FFF2-40B4-BE49-F238E27FC236}">
                <a16:creationId xmlns:a16="http://schemas.microsoft.com/office/drawing/2014/main" id="{FF6D23BB-D4F8-48B4-AC9B-7504E9034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5667375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DDF769"/>
                </a:solidFill>
              </a:defRPr>
            </a:pPr>
            <a:r>
              <a:rPr sz="1275" b="1">
                <a:solidFill>
                  <a:srgbClr val="DDF769"/>
                </a:solidFill>
              </a:rPr>
              <a:t>La propina siempre es voluntaria. La reseña también.</a:t>
            </a:r>
          </a:p>
        </p:txBody>
      </p:sp>
      <p:sp>
        <p:nvSpPr>
          <p:cNvPr id="19" name="qr-placeholder">
            <a:extLst xmlns:a="http://schemas.openxmlformats.org/drawingml/2006/main">
              <a:ext uri="{FF2B5EF4-FFF2-40B4-BE49-F238E27FC236}">
                <a16:creationId xmlns:a16="http://schemas.microsoft.com/office/drawing/2014/main" id="{D6F767C0-E820-4421-9192-1759E7DAD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6172200"/>
            <a:ext cx="1066800" cy="1066800"/>
          </a:xfrm>
          <a:prstGeom xmlns:a="http://schemas.openxmlformats.org/drawingml/2006/main" prst="roundRect">
            <a:avLst>
              <a:gd name="adj" fmla="val 1071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38100">
            <a:solidFill>
              <a:srgbClr val="DDF769"/>
            </a:solidFill>
            <a:prstDash val="solid"/>
          </a:ln>
        </p:spPr>
      </p:sp>
      <p:sp>
        <p:nvSpPr>
          <p:cNvPr id="20" name="qr-inner">
            <a:extLst xmlns:a="http://schemas.openxmlformats.org/drawingml/2006/main">
              <a:ext uri="{FF2B5EF4-FFF2-40B4-BE49-F238E27FC236}">
                <a16:creationId xmlns:a16="http://schemas.microsoft.com/office/drawing/2014/main" id="{CBA1FA81-909E-4F08-AB5F-45E134E85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286500"/>
            <a:ext cx="838200" cy="83820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E8F6EF"/>
          </a:solidFill>
          <a:ln xmlns:a="http://schemas.openxmlformats.org/drawingml/2006/main" w="0">
            <a:solidFill>
              <a:srgbClr val="E8F6EF"/>
            </a:solidFill>
            <a:prstDash val="solid"/>
          </a:ln>
        </p:spPr>
      </p:sp>
      <p:sp>
        <p:nvSpPr>
          <p:cNvPr id="21" name="qr-label">
            <a:extLst xmlns:a="http://schemas.openxmlformats.org/drawingml/2006/main">
              <a:ext uri="{FF2B5EF4-FFF2-40B4-BE49-F238E27FC236}">
                <a16:creationId xmlns:a16="http://schemas.microsoft.com/office/drawing/2014/main" id="{611439B5-2357-470C-B915-228546EC7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96050"/>
            <a:ext cx="7239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102A23"/>
                </a:solidFill>
              </a:defRPr>
            </a:pPr>
            <a:r>
              <a:rPr sz="1275" b="1">
                <a:solidFill>
                  <a:srgbClr val="102A23"/>
                </a:solidFill>
              </a:rPr>
              <a:t>PEGÁ ACÁ</a:t>
            </a:r>
          </a:p>
          <a:p xmlns:a="http://schemas.openxmlformats.org/drawingml/2006/main">
            <a:pPr algn="ctr">
              <a:defRPr sz="1275" b="1">
                <a:solidFill>
                  <a:srgbClr val="102A23"/>
                </a:solidFill>
              </a:defRPr>
            </a:pPr>
            <a:r>
              <a:rPr sz="1275" b="1">
                <a:solidFill>
                  <a:srgbClr val="102A23"/>
                </a:solidFill>
              </a:rPr>
              <a:t>EL QR</a:t>
            </a:r>
          </a:p>
        </p:txBody>
      </p:sp>
      <p:sp>
        <p:nvSpPr>
          <p:cNvPr id="22" name="back-cta">
            <a:extLst xmlns:a="http://schemas.openxmlformats.org/drawingml/2006/main">
              <a:ext uri="{FF2B5EF4-FFF2-40B4-BE49-F238E27FC236}">
                <a16:creationId xmlns:a16="http://schemas.microsoft.com/office/drawing/2014/main" id="{77E66E9C-E0DD-4091-8B8E-6B3DC2C35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6191250"/>
            <a:ext cx="34290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Sumá SoloPropinas a tu bar</a:t>
            </a:r>
          </a:p>
        </p:txBody>
      </p:sp>
      <p:sp>
        <p:nvSpPr>
          <p:cNvPr id="23" name="back-contact-label">
            <a:extLst xmlns:a="http://schemas.openxmlformats.org/drawingml/2006/main">
              <a:ext uri="{FF2B5EF4-FFF2-40B4-BE49-F238E27FC236}">
                <a16:creationId xmlns:a16="http://schemas.microsoft.com/office/drawing/2014/main" id="{63F0C323-9BA0-4338-BF07-1D61F9207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6819900"/>
            <a:ext cx="1066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DF769"/>
                </a:solidFill>
              </a:defRPr>
            </a:pPr>
            <a:r>
              <a:rPr sz="1200" b="1">
                <a:solidFill>
                  <a:srgbClr val="DDF769"/>
                </a:solidFill>
              </a:rPr>
              <a:t>Hablemos:</a:t>
            </a:r>
          </a:p>
        </p:txBody>
      </p:sp>
      <p:sp>
        <p:nvSpPr>
          <p:cNvPr id="24" name="back-contact">
            <a:extLst xmlns:a="http://schemas.openxmlformats.org/drawingml/2006/main">
              <a:ext uri="{FF2B5EF4-FFF2-40B4-BE49-F238E27FC236}">
                <a16:creationId xmlns:a16="http://schemas.microsoft.com/office/drawing/2014/main" id="{914B2B4D-4858-41B8-BD62-53E422DFC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6800850"/>
            <a:ext cx="2286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FFFFFF"/>
                </a:solidFill>
              </a:defRPr>
            </a:pPr>
            <a:r>
              <a:rPr sz="1125" b="0">
                <a:solidFill>
                  <a:srgbClr val="FFFFFF"/>
                </a:solidFill>
              </a:rPr>
              <a:t>WhatsApp: [completar]</a:t>
            </a:r>
          </a:p>
          <a:p xmlns:a="http://schemas.openxmlformats.org/drawingml/2006/main">
            <a:pPr algn="l">
              <a:defRPr sz="1125" b="0">
                <a:solidFill>
                  <a:srgbClr val="FFFFFF"/>
                </a:solidFill>
              </a:defRPr>
            </a:pPr>
            <a:r>
              <a:rPr sz="1125" b="0">
                <a:solidFill>
                  <a:srgbClr val="FFFFFF"/>
                </a:solidFill>
              </a:rPr>
              <a:t>Instagram: [completar]</a:t>
            </a:r>
          </a:p>
        </p:txBody>
      </p:sp>
    </p:spTree>
    <p:extLst>
      <p:ext uri="{BB962C8B-B14F-4D97-AF65-F5344CB8AC3E}">
        <p14:creationId xmlns:p14="http://schemas.microsoft.com/office/powerpoint/2010/main" val="59413025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2026-08-03T04:30:19.9550000Z</dcterms:created>
  <dcterms:modified xsi:type="dcterms:W3CDTF">2026-08-03T04:30:19.9550000Z</dcterms:modified>
</coreProperties>
</file>